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315" r:id="rId3"/>
    <p:sldId id="258" r:id="rId4"/>
    <p:sldId id="313" r:id="rId5"/>
    <p:sldId id="259" r:id="rId6"/>
    <p:sldId id="314" r:id="rId7"/>
    <p:sldId id="265" r:id="rId8"/>
    <p:sldId id="316" r:id="rId9"/>
    <p:sldId id="319" r:id="rId10"/>
    <p:sldId id="318" r:id="rId11"/>
    <p:sldId id="309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C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B376F-666A-4616-9E45-45D46B71E19A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6B28FDB-6DCF-44B5-B590-72ADE4FA099E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同學</a:t>
          </a:r>
        </a:p>
      </dgm:t>
    </dgm:pt>
    <dgm:pt modelId="{DCB37C51-25FA-483B-9BE1-F37F69304E43}" type="parTrans" cxnId="{78812130-B275-4096-A436-0C4D5F74D88C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93FE611-FC6C-42FC-BFC9-BF2245DE3232}" type="sibTrans" cxnId="{78812130-B275-4096-A436-0C4D5F74D88C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B1D0B92-7167-491B-A749-E9BE1619CBA0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申請案送出後即不可修改，可點選「計畫名稱」進入「申請案內容」 查看。</a:t>
          </a:r>
        </a:p>
      </dgm:t>
    </dgm:pt>
    <dgm:pt modelId="{6323AE53-52A0-4C2E-B33C-A564730071F7}" type="parTrans" cxnId="{E0B08ED7-1BAE-4380-9F65-FA3907FB86B6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316213B-86F0-4B34-B285-A65015650722}" type="sibTrans" cxnId="{E0B08ED7-1BAE-4380-9F65-FA3907FB86B6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A3F8944-FB88-447A-A204-33B2CF19D00C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</a:t>
          </a:r>
        </a:p>
      </dgm:t>
    </dgm:pt>
    <dgm:pt modelId="{C99FE247-EF6A-4EF7-BE42-8F0E6AA2AD7D}" type="parTrans" cxnId="{BA3BB7FB-FFA2-4F71-89D4-65E12B28FB47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3751017-41C3-4AF8-B720-83B705FEF5B2}" type="sibTrans" cxnId="{BA3BB7FB-FFA2-4F71-89D4-65E12B28FB47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2EBCC69-E183-4777-A44B-009A4950D26F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計畫組確認後，</a:t>
          </a:r>
          <a:r>
            <a: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請同學通知</a:t>
          </a:r>
          <a:r>
            <a:rPr lang="en-US" altLang="zh-TW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指導教授</a:t>
          </a:r>
          <a:r>
            <a:rPr lang="en-US" altLang="zh-TW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線上作業。</a:t>
          </a:r>
        </a:p>
      </dgm:t>
    </dgm:pt>
    <dgm:pt modelId="{F20547A3-85DF-4CBB-9123-984877787D9A}" type="parTrans" cxnId="{3F242D3E-A037-494A-AC40-F662542B7928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8C2DABC-4105-4DA2-890D-9EF22BD456BB}" type="sibTrans" cxnId="{3F242D3E-A037-494A-AC40-F662542B7928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CD1BB37-3D30-4B5F-BEAB-C9DE64C921A1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教授</a:t>
          </a:r>
          <a:endParaRPr lang="en-US" altLang="zh-TW" sz="2800" b="1" dirty="0">
            <a:solidFill>
              <a:srgbClr val="C000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A7591FD-0974-4419-AFA8-C285CB3290AA}" type="parTrans" cxnId="{51E5A59B-6CA1-4CFA-A376-3AF455123C19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71403F9-596B-4251-A29E-0DB6ADAD86B3}" type="sibTrans" cxnId="{51E5A59B-6CA1-4CFA-A376-3AF455123C19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0B3BEA4-91D9-4BDF-9A2E-1CA563E06FD3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ts val="2400"/>
            </a:lnSpc>
          </a:pP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請教授以自己的帳號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登入「學術研發服務網」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→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「申辦項目」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→ 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「大專學生研究計畫</a:t>
          </a:r>
          <a:r>
            <a:rPr lang="en-US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推薦</a:t>
          </a:r>
          <a:r>
            <a:rPr lang="en-US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」，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在</a:t>
          </a:r>
          <a:r>
            <a:rPr lang="zh-TW" altLang="zh-TW" sz="2200" b="1" u="sng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申請待確認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畫面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下載表</a:t>
          </a:r>
          <a:r>
            <a:rPr lang="en-US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C804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初評意見表</a:t>
          </a: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，填妥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後</a:t>
          </a: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轉</a:t>
          </a:r>
          <a:r>
            <a:rPr lang="en-US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PDF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檔上傳</a:t>
          </a: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，再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按</a:t>
          </a:r>
          <a:r>
            <a:rPr lang="en-US" altLang="en-US" sz="2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送出</a:t>
          </a:r>
          <a:r>
            <a:rPr lang="en-US" altLang="en-US" sz="2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altLang="en-US" sz="2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B5968FD-D0CB-40DC-887B-06E40F905ECC}" type="parTrans" cxnId="{490D34B4-F755-4225-9696-11286100C050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C849A9A-8AF1-4DDB-83C0-C92A53CEC179}" type="sibTrans" cxnId="{490D34B4-F755-4225-9696-11286100C050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 sz="20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7A33331-0F0F-4389-8518-C55DFD991756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</a:t>
          </a:r>
        </a:p>
      </dgm:t>
    </dgm:pt>
    <dgm:pt modelId="{5041A1CB-AC8E-4D4B-8C7C-5564B5C86074}" type="parTrans" cxnId="{2ADFD812-9346-42C9-A9E2-6BF15AFDB30D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AC3D1F02-3F5E-4EBD-8788-2B2872D97CC0}" type="sibTrans" cxnId="{2ADFD812-9346-42C9-A9E2-6BF15AFDB30D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1E553024-5117-4797-970B-0C09D7C0C415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國科會</a:t>
          </a:r>
        </a:p>
      </dgm:t>
    </dgm:pt>
    <dgm:pt modelId="{8FA130DD-E5DD-45CB-B192-895F6F0BC036}" type="parTrans" cxnId="{85929678-303B-4EE7-A9B2-F87A7A51A711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3951367F-1995-462A-A8D1-B80C9AF95B4B}" type="sibTrans" cxnId="{85929678-303B-4EE7-A9B2-F87A7A51A711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BCA93BD6-AF20-41FE-9543-7AEC8FB67BC5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ts val="2400"/>
            </a:lnSpc>
          </a:pPr>
          <a:r>
            <a:rPr lang="zh-TW" altLang="en-US" sz="2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計畫書合併檔需等教授同意送出後，才會開始製作，計畫條碼編號才會產生。</a:t>
          </a:r>
          <a:endParaRPr lang="zh-TW" altLang="en-US" sz="2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366B0FC-35A0-4CBA-A680-BF0070F9126E}" type="parTrans" cxnId="{D1AF3182-AB8F-4207-9537-510B3229574A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CCFEBB26-3CDB-4947-938B-F0D2830B1112}" type="sibTrans" cxnId="{D1AF3182-AB8F-4207-9537-510B3229574A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B4110253-8D3B-495C-9F9E-D120009B3B0C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計畫組彙整送出。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C5FC49-9BD0-4E8B-B366-AA15B3C6D9C6}" type="parTrans" cxnId="{38BECB37-CB57-40CD-A6CF-D7A3AD14F07E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D34EDBCF-ECB8-4A97-8ED1-EC2328CB04F1}" type="sibTrans" cxnId="{38BECB37-CB57-40CD-A6CF-D7A3AD14F07E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335376DC-71F9-4958-B69B-9A19C5B61E3B}">
      <dgm:prSet custT="1"/>
      <dgm:spPr/>
      <dgm:t>
        <a:bodyPr/>
        <a:lstStyle/>
        <a:p>
          <a:pPr algn="l">
            <a:lnSpc>
              <a:spcPts val="2400"/>
            </a:lnSpc>
          </a:pPr>
          <a:r>
            <a:rPr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國科會收件。</a:t>
          </a:r>
          <a:r>
            <a: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無法再退件修改</a:t>
          </a:r>
          <a:r>
            <a: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9B5EC9-9DF9-4034-BB07-07A1A0A7B8BA}" type="parTrans" cxnId="{A38636D0-7EB2-4588-929C-5E95069AAF2D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D88B7CCF-7A0A-4410-B870-0988ADC6E1F8}" type="sibTrans" cxnId="{A38636D0-7EB2-4588-929C-5E95069AAF2D}">
      <dgm:prSet/>
      <dgm:spPr/>
      <dgm:t>
        <a:bodyPr/>
        <a:lstStyle/>
        <a:p>
          <a:pPr>
            <a:lnSpc>
              <a:spcPts val="2400"/>
            </a:lnSpc>
          </a:pPr>
          <a:endParaRPr lang="zh-TW" altLang="en-US"/>
        </a:p>
      </dgm:t>
    </dgm:pt>
    <dgm:pt modelId="{29E388C7-CB1E-4510-944A-1427273C9736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為簡化作業，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系統上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學生系所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由</a:t>
          </a:r>
          <a:r>
            <a:rPr lang="en-US" altLang="zh-TW" sz="22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2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</a:t>
          </a:r>
          <a:r>
            <a:rPr lang="en-US" altLang="zh-TW" sz="22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代為處理，</a:t>
          </a:r>
          <a:r>
            <a: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請同學送出後通知</a:t>
          </a:r>
          <a:r>
            <a:rPr lang="en-US" altLang="zh-TW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 劉先生</a:t>
          </a:r>
          <a:r>
            <a:rPr lang="en-US" altLang="zh-TW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分機</a:t>
          </a:r>
          <a:r>
            <a:rPr lang="en-US" altLang="zh-TW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2271)】</a:t>
          </a:r>
          <a:r>
            <a: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線上確認。</a:t>
          </a:r>
          <a:endParaRPr lang="zh-TW" altLang="en-US" sz="2200" dirty="0">
            <a:solidFill>
              <a:srgbClr val="C000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C07530D-5DEE-4E32-87BF-2B431639137E}" type="parTrans" cxnId="{F3555A44-B1EF-4B57-8682-D796EB6F5263}">
      <dgm:prSet/>
      <dgm:spPr/>
      <dgm:t>
        <a:bodyPr/>
        <a:lstStyle/>
        <a:p>
          <a:endParaRPr lang="zh-TW" altLang="en-US"/>
        </a:p>
      </dgm:t>
    </dgm:pt>
    <dgm:pt modelId="{D819646A-C8E6-44D4-9B07-61BD6BDBC258}" type="sibTrans" cxnId="{F3555A44-B1EF-4B57-8682-D796EB6F5263}">
      <dgm:prSet/>
      <dgm:spPr/>
      <dgm:t>
        <a:bodyPr/>
        <a:lstStyle/>
        <a:p>
          <a:endParaRPr lang="zh-TW" altLang="en-US"/>
        </a:p>
      </dgm:t>
    </dgm:pt>
    <dgm:pt modelId="{791D3D65-8A90-46F6-B07D-3A9AAE0DF562}" type="pres">
      <dgm:prSet presAssocID="{9BAB376F-666A-4616-9E45-45D46B71E19A}" presName="linearFlow" presStyleCnt="0">
        <dgm:presLayoutVars>
          <dgm:dir/>
          <dgm:animLvl val="lvl"/>
          <dgm:resizeHandles val="exact"/>
        </dgm:presLayoutVars>
      </dgm:prSet>
      <dgm:spPr/>
    </dgm:pt>
    <dgm:pt modelId="{3AED9C83-C379-4436-AF38-965F10853DDC}" type="pres">
      <dgm:prSet presAssocID="{B6B28FDB-6DCF-44B5-B590-72ADE4FA099E}" presName="composite" presStyleCnt="0"/>
      <dgm:spPr/>
    </dgm:pt>
    <dgm:pt modelId="{F46E51C3-693D-4FCA-AA27-A24197775074}" type="pres">
      <dgm:prSet presAssocID="{B6B28FDB-6DCF-44B5-B590-72ADE4FA099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5073633-0E48-4C7A-97DB-AA37D7FB134B}" type="pres">
      <dgm:prSet presAssocID="{B6B28FDB-6DCF-44B5-B590-72ADE4FA099E}" presName="descendantText" presStyleLbl="alignAcc1" presStyleIdx="0" presStyleCnt="5" custScaleY="132190">
        <dgm:presLayoutVars>
          <dgm:bulletEnabled val="1"/>
        </dgm:presLayoutVars>
      </dgm:prSet>
      <dgm:spPr/>
    </dgm:pt>
    <dgm:pt modelId="{27BE91E2-428D-413F-8DF2-54C70D97D30D}" type="pres">
      <dgm:prSet presAssocID="{793FE611-FC6C-42FC-BFC9-BF2245DE3232}" presName="sp" presStyleCnt="0"/>
      <dgm:spPr/>
    </dgm:pt>
    <dgm:pt modelId="{336DCFE3-D62E-4288-B0DB-3FC4E8FA04DF}" type="pres">
      <dgm:prSet presAssocID="{EA3F8944-FB88-447A-A204-33B2CF19D00C}" presName="composite" presStyleCnt="0"/>
      <dgm:spPr/>
    </dgm:pt>
    <dgm:pt modelId="{C7A72C48-0EE3-41A0-9853-B2D857952C9F}" type="pres">
      <dgm:prSet presAssocID="{EA3F8944-FB88-447A-A204-33B2CF19D00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5528608-B5A7-4C63-B59B-915515399F72}" type="pres">
      <dgm:prSet presAssocID="{EA3F8944-FB88-447A-A204-33B2CF19D00C}" presName="descendantText" presStyleLbl="alignAcc1" presStyleIdx="1" presStyleCnt="5">
        <dgm:presLayoutVars>
          <dgm:bulletEnabled val="1"/>
        </dgm:presLayoutVars>
      </dgm:prSet>
      <dgm:spPr/>
    </dgm:pt>
    <dgm:pt modelId="{27216E1E-3A85-4137-AADD-CCF540A510AF}" type="pres">
      <dgm:prSet presAssocID="{93751017-41C3-4AF8-B720-83B705FEF5B2}" presName="sp" presStyleCnt="0"/>
      <dgm:spPr/>
    </dgm:pt>
    <dgm:pt modelId="{18E17066-919B-4A9D-A0D4-9FC512A34937}" type="pres">
      <dgm:prSet presAssocID="{5CD1BB37-3D30-4B5F-BEAB-C9DE64C921A1}" presName="composite" presStyleCnt="0"/>
      <dgm:spPr/>
    </dgm:pt>
    <dgm:pt modelId="{7D1B4EE6-6EC6-4BD3-B3E7-549AB84413DA}" type="pres">
      <dgm:prSet presAssocID="{5CD1BB37-3D30-4B5F-BEAB-C9DE64C921A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3CFFAE5-4272-4138-8F19-4F241E26B317}" type="pres">
      <dgm:prSet presAssocID="{5CD1BB37-3D30-4B5F-BEAB-C9DE64C921A1}" presName="descendantText" presStyleLbl="alignAcc1" presStyleIdx="2" presStyleCnt="5" custScaleY="182162">
        <dgm:presLayoutVars>
          <dgm:bulletEnabled val="1"/>
        </dgm:presLayoutVars>
      </dgm:prSet>
      <dgm:spPr/>
    </dgm:pt>
    <dgm:pt modelId="{148AD072-0E79-405D-AF74-88DB89167A81}" type="pres">
      <dgm:prSet presAssocID="{C71403F9-596B-4251-A29E-0DB6ADAD86B3}" presName="sp" presStyleCnt="0"/>
      <dgm:spPr/>
    </dgm:pt>
    <dgm:pt modelId="{53BD0BA6-D882-44BE-A837-4FC37A03E5F6}" type="pres">
      <dgm:prSet presAssocID="{57A33331-0F0F-4389-8518-C55DFD991756}" presName="composite" presStyleCnt="0"/>
      <dgm:spPr/>
    </dgm:pt>
    <dgm:pt modelId="{2689FF94-F602-48E0-A2AE-F04AAA1CE0D7}" type="pres">
      <dgm:prSet presAssocID="{57A33331-0F0F-4389-8518-C55DFD991756}" presName="parentText" presStyleLbl="alignNode1" presStyleIdx="3" presStyleCnt="5" custLinFactNeighborY="9981">
        <dgm:presLayoutVars>
          <dgm:chMax val="1"/>
          <dgm:bulletEnabled val="1"/>
        </dgm:presLayoutVars>
      </dgm:prSet>
      <dgm:spPr/>
    </dgm:pt>
    <dgm:pt modelId="{8F6DEB2B-8B0B-43EB-9504-38416C3A6297}" type="pres">
      <dgm:prSet presAssocID="{57A33331-0F0F-4389-8518-C55DFD991756}" presName="descendantText" presStyleLbl="alignAcc1" presStyleIdx="3" presStyleCnt="5" custLinFactNeighborX="119" custLinFactNeighborY="26091">
        <dgm:presLayoutVars>
          <dgm:bulletEnabled val="1"/>
        </dgm:presLayoutVars>
      </dgm:prSet>
      <dgm:spPr/>
    </dgm:pt>
    <dgm:pt modelId="{E9EA77D6-24FA-477A-A206-DC0786ABAF37}" type="pres">
      <dgm:prSet presAssocID="{AC3D1F02-3F5E-4EBD-8788-2B2872D97CC0}" presName="sp" presStyleCnt="0"/>
      <dgm:spPr/>
    </dgm:pt>
    <dgm:pt modelId="{0F2BF0E6-7160-49BE-9FB1-17234F6335DE}" type="pres">
      <dgm:prSet presAssocID="{1E553024-5117-4797-970B-0C09D7C0C415}" presName="composite" presStyleCnt="0"/>
      <dgm:spPr/>
    </dgm:pt>
    <dgm:pt modelId="{49341031-9368-4AD4-BF29-3D6D7BBCD0A7}" type="pres">
      <dgm:prSet presAssocID="{1E553024-5117-4797-970B-0C09D7C0C415}" presName="parentText" presStyleLbl="alignNode1" presStyleIdx="4" presStyleCnt="5" custLinFactNeighborY="7985">
        <dgm:presLayoutVars>
          <dgm:chMax val="1"/>
          <dgm:bulletEnabled val="1"/>
        </dgm:presLayoutVars>
      </dgm:prSet>
      <dgm:spPr/>
    </dgm:pt>
    <dgm:pt modelId="{4983E21B-9C7F-4972-B2A2-04DBB3C84731}" type="pres">
      <dgm:prSet presAssocID="{1E553024-5117-4797-970B-0C09D7C0C415}" presName="descendantText" presStyleLbl="alignAcc1" presStyleIdx="4" presStyleCnt="5" custLinFactNeighborX="0" custLinFactNeighborY="11175">
        <dgm:presLayoutVars>
          <dgm:bulletEnabled val="1"/>
        </dgm:presLayoutVars>
      </dgm:prSet>
      <dgm:spPr/>
    </dgm:pt>
  </dgm:ptLst>
  <dgm:cxnLst>
    <dgm:cxn modelId="{BAA76908-75DE-44FB-909B-B0D75A859CFA}" type="presOf" srcId="{1E553024-5117-4797-970B-0C09D7C0C415}" destId="{49341031-9368-4AD4-BF29-3D6D7BBCD0A7}" srcOrd="0" destOrd="0" presId="urn:microsoft.com/office/officeart/2005/8/layout/chevron2"/>
    <dgm:cxn modelId="{2ADFD812-9346-42C9-A9E2-6BF15AFDB30D}" srcId="{9BAB376F-666A-4616-9E45-45D46B71E19A}" destId="{57A33331-0F0F-4389-8518-C55DFD991756}" srcOrd="3" destOrd="0" parTransId="{5041A1CB-AC8E-4D4B-8C7C-5564B5C86074}" sibTransId="{AC3D1F02-3F5E-4EBD-8788-2B2872D97CC0}"/>
    <dgm:cxn modelId="{4F398A1F-3CF4-40CC-BDEB-27456297C749}" type="presOf" srcId="{EA3F8944-FB88-447A-A204-33B2CF19D00C}" destId="{C7A72C48-0EE3-41A0-9853-B2D857952C9F}" srcOrd="0" destOrd="0" presId="urn:microsoft.com/office/officeart/2005/8/layout/chevron2"/>
    <dgm:cxn modelId="{78812130-B275-4096-A436-0C4D5F74D88C}" srcId="{9BAB376F-666A-4616-9E45-45D46B71E19A}" destId="{B6B28FDB-6DCF-44B5-B590-72ADE4FA099E}" srcOrd="0" destOrd="0" parTransId="{DCB37C51-25FA-483B-9BE1-F37F69304E43}" sibTransId="{793FE611-FC6C-42FC-BFC9-BF2245DE3232}"/>
    <dgm:cxn modelId="{ABF51A37-2CD3-43D4-904D-49F91418BC9B}" type="presOf" srcId="{57A33331-0F0F-4389-8518-C55DFD991756}" destId="{2689FF94-F602-48E0-A2AE-F04AAA1CE0D7}" srcOrd="0" destOrd="0" presId="urn:microsoft.com/office/officeart/2005/8/layout/chevron2"/>
    <dgm:cxn modelId="{38BECB37-CB57-40CD-A6CF-D7A3AD14F07E}" srcId="{57A33331-0F0F-4389-8518-C55DFD991756}" destId="{B4110253-8D3B-495C-9F9E-D120009B3B0C}" srcOrd="0" destOrd="0" parTransId="{F5C5FC49-9BD0-4E8B-B366-AA15B3C6D9C6}" sibTransId="{D34EDBCF-ECB8-4A97-8ED1-EC2328CB04F1}"/>
    <dgm:cxn modelId="{3F242D3E-A037-494A-AC40-F662542B7928}" srcId="{EA3F8944-FB88-447A-A204-33B2CF19D00C}" destId="{62EBCC69-E183-4777-A44B-009A4950D26F}" srcOrd="0" destOrd="0" parTransId="{F20547A3-85DF-4CBB-9123-984877787D9A}" sibTransId="{78C2DABC-4105-4DA2-890D-9EF22BD456BB}"/>
    <dgm:cxn modelId="{F3555A44-B1EF-4B57-8682-D796EB6F5263}" srcId="{B6B28FDB-6DCF-44B5-B590-72ADE4FA099E}" destId="{29E388C7-CB1E-4510-944A-1427273C9736}" srcOrd="1" destOrd="0" parTransId="{4C07530D-5DEE-4E32-87BF-2B431639137E}" sibTransId="{D819646A-C8E6-44D4-9B07-61BD6BDBC258}"/>
    <dgm:cxn modelId="{6FEA6765-FDB7-4BC2-A151-FFB38C4225C2}" type="presOf" srcId="{DB1D0B92-7167-491B-A749-E9BE1619CBA0}" destId="{D5073633-0E48-4C7A-97DB-AA37D7FB134B}" srcOrd="0" destOrd="0" presId="urn:microsoft.com/office/officeart/2005/8/layout/chevron2"/>
    <dgm:cxn modelId="{99B46569-69E4-4F19-B1FF-7E9E6F0D9F7F}" type="presOf" srcId="{9BAB376F-666A-4616-9E45-45D46B71E19A}" destId="{791D3D65-8A90-46F6-B07D-3A9AAE0DF562}" srcOrd="0" destOrd="0" presId="urn:microsoft.com/office/officeart/2005/8/layout/chevron2"/>
    <dgm:cxn modelId="{9593CA6F-FA97-4F2B-B77C-2B44CD165BE7}" type="presOf" srcId="{B6B28FDB-6DCF-44B5-B590-72ADE4FA099E}" destId="{F46E51C3-693D-4FCA-AA27-A24197775074}" srcOrd="0" destOrd="0" presId="urn:microsoft.com/office/officeart/2005/8/layout/chevron2"/>
    <dgm:cxn modelId="{61690876-7253-40F0-872E-ACE17CDBDF3F}" type="presOf" srcId="{335376DC-71F9-4958-B69B-9A19C5B61E3B}" destId="{4983E21B-9C7F-4972-B2A2-04DBB3C84731}" srcOrd="0" destOrd="0" presId="urn:microsoft.com/office/officeart/2005/8/layout/chevron2"/>
    <dgm:cxn modelId="{85929678-303B-4EE7-A9B2-F87A7A51A711}" srcId="{9BAB376F-666A-4616-9E45-45D46B71E19A}" destId="{1E553024-5117-4797-970B-0C09D7C0C415}" srcOrd="4" destOrd="0" parTransId="{8FA130DD-E5DD-45CB-B192-895F6F0BC036}" sibTransId="{3951367F-1995-462A-A8D1-B80C9AF95B4B}"/>
    <dgm:cxn modelId="{D1AF3182-AB8F-4207-9537-510B3229574A}" srcId="{5CD1BB37-3D30-4B5F-BEAB-C9DE64C921A1}" destId="{BCA93BD6-AF20-41FE-9543-7AEC8FB67BC5}" srcOrd="1" destOrd="0" parTransId="{9366B0FC-35A0-4CBA-A680-BF0070F9126E}" sibTransId="{CCFEBB26-3CDB-4947-938B-F0D2830B1112}"/>
    <dgm:cxn modelId="{DB49C483-BE32-4851-BC8A-0F9FAE7CAF73}" type="presOf" srcId="{A0B3BEA4-91D9-4BDF-9A2E-1CA563E06FD3}" destId="{53CFFAE5-4272-4138-8F19-4F241E26B317}" srcOrd="0" destOrd="0" presId="urn:microsoft.com/office/officeart/2005/8/layout/chevron2"/>
    <dgm:cxn modelId="{7AF78C85-E01F-4C6E-91F5-9C317FD90923}" type="presOf" srcId="{B4110253-8D3B-495C-9F9E-D120009B3B0C}" destId="{8F6DEB2B-8B0B-43EB-9504-38416C3A6297}" srcOrd="0" destOrd="0" presId="urn:microsoft.com/office/officeart/2005/8/layout/chevron2"/>
    <dgm:cxn modelId="{51E5A59B-6CA1-4CFA-A376-3AF455123C19}" srcId="{9BAB376F-666A-4616-9E45-45D46B71E19A}" destId="{5CD1BB37-3D30-4B5F-BEAB-C9DE64C921A1}" srcOrd="2" destOrd="0" parTransId="{DA7591FD-0974-4419-AFA8-C285CB3290AA}" sibTransId="{C71403F9-596B-4251-A29E-0DB6ADAD86B3}"/>
    <dgm:cxn modelId="{B1B0B6B2-2C8A-43D1-9158-054CEB425EF8}" type="presOf" srcId="{5CD1BB37-3D30-4B5F-BEAB-C9DE64C921A1}" destId="{7D1B4EE6-6EC6-4BD3-B3E7-549AB84413DA}" srcOrd="0" destOrd="0" presId="urn:microsoft.com/office/officeart/2005/8/layout/chevron2"/>
    <dgm:cxn modelId="{490D34B4-F755-4225-9696-11286100C050}" srcId="{5CD1BB37-3D30-4B5F-BEAB-C9DE64C921A1}" destId="{A0B3BEA4-91D9-4BDF-9A2E-1CA563E06FD3}" srcOrd="0" destOrd="0" parTransId="{0B5968FD-D0CB-40DC-887B-06E40F905ECC}" sibTransId="{5C849A9A-8AF1-4DDB-83C0-C92A53CEC179}"/>
    <dgm:cxn modelId="{C3A855C5-2596-49CE-A7DE-2E68FFD7EFB3}" type="presOf" srcId="{62EBCC69-E183-4777-A44B-009A4950D26F}" destId="{75528608-B5A7-4C63-B59B-915515399F72}" srcOrd="0" destOrd="0" presId="urn:microsoft.com/office/officeart/2005/8/layout/chevron2"/>
    <dgm:cxn modelId="{4F7361CD-9120-4F53-BA28-B5FA5832ACC5}" type="presOf" srcId="{BCA93BD6-AF20-41FE-9543-7AEC8FB67BC5}" destId="{53CFFAE5-4272-4138-8F19-4F241E26B317}" srcOrd="0" destOrd="1" presId="urn:microsoft.com/office/officeart/2005/8/layout/chevron2"/>
    <dgm:cxn modelId="{A38636D0-7EB2-4588-929C-5E95069AAF2D}" srcId="{1E553024-5117-4797-970B-0C09D7C0C415}" destId="{335376DC-71F9-4958-B69B-9A19C5B61E3B}" srcOrd="0" destOrd="0" parTransId="{469B5EC9-9DF9-4034-BB07-07A1A0A7B8BA}" sibTransId="{D88B7CCF-7A0A-4410-B870-0988ADC6E1F8}"/>
    <dgm:cxn modelId="{CC7334D2-3C9E-4B3D-97B1-D6BE1CDE667A}" type="presOf" srcId="{29E388C7-CB1E-4510-944A-1427273C9736}" destId="{D5073633-0E48-4C7A-97DB-AA37D7FB134B}" srcOrd="0" destOrd="1" presId="urn:microsoft.com/office/officeart/2005/8/layout/chevron2"/>
    <dgm:cxn modelId="{E0B08ED7-1BAE-4380-9F65-FA3907FB86B6}" srcId="{B6B28FDB-6DCF-44B5-B590-72ADE4FA099E}" destId="{DB1D0B92-7167-491B-A749-E9BE1619CBA0}" srcOrd="0" destOrd="0" parTransId="{6323AE53-52A0-4C2E-B33C-A564730071F7}" sibTransId="{9316213B-86F0-4B34-B285-A65015650722}"/>
    <dgm:cxn modelId="{BA3BB7FB-FFA2-4F71-89D4-65E12B28FB47}" srcId="{9BAB376F-666A-4616-9E45-45D46B71E19A}" destId="{EA3F8944-FB88-447A-A204-33B2CF19D00C}" srcOrd="1" destOrd="0" parTransId="{C99FE247-EF6A-4EF7-BE42-8F0E6AA2AD7D}" sibTransId="{93751017-41C3-4AF8-B720-83B705FEF5B2}"/>
    <dgm:cxn modelId="{0DE36C20-CB8D-40DF-9E5C-4AE6A0657C28}" type="presParOf" srcId="{791D3D65-8A90-46F6-B07D-3A9AAE0DF562}" destId="{3AED9C83-C379-4436-AF38-965F10853DDC}" srcOrd="0" destOrd="0" presId="urn:microsoft.com/office/officeart/2005/8/layout/chevron2"/>
    <dgm:cxn modelId="{8254A7EC-FDC6-4EC5-883C-38EC540E4335}" type="presParOf" srcId="{3AED9C83-C379-4436-AF38-965F10853DDC}" destId="{F46E51C3-693D-4FCA-AA27-A24197775074}" srcOrd="0" destOrd="0" presId="urn:microsoft.com/office/officeart/2005/8/layout/chevron2"/>
    <dgm:cxn modelId="{91F0485E-E75E-48AC-8213-B40A3A3C4661}" type="presParOf" srcId="{3AED9C83-C379-4436-AF38-965F10853DDC}" destId="{D5073633-0E48-4C7A-97DB-AA37D7FB134B}" srcOrd="1" destOrd="0" presId="urn:microsoft.com/office/officeart/2005/8/layout/chevron2"/>
    <dgm:cxn modelId="{0B867F19-2FEF-47D2-B3F9-F47E9671B628}" type="presParOf" srcId="{791D3D65-8A90-46F6-B07D-3A9AAE0DF562}" destId="{27BE91E2-428D-413F-8DF2-54C70D97D30D}" srcOrd="1" destOrd="0" presId="urn:microsoft.com/office/officeart/2005/8/layout/chevron2"/>
    <dgm:cxn modelId="{8F877578-BDF1-4C12-90DD-6BB9E90BBB3E}" type="presParOf" srcId="{791D3D65-8A90-46F6-B07D-3A9AAE0DF562}" destId="{336DCFE3-D62E-4288-B0DB-3FC4E8FA04DF}" srcOrd="2" destOrd="0" presId="urn:microsoft.com/office/officeart/2005/8/layout/chevron2"/>
    <dgm:cxn modelId="{02F849D5-31D5-4C72-BEE9-DCEDEF703AB2}" type="presParOf" srcId="{336DCFE3-D62E-4288-B0DB-3FC4E8FA04DF}" destId="{C7A72C48-0EE3-41A0-9853-B2D857952C9F}" srcOrd="0" destOrd="0" presId="urn:microsoft.com/office/officeart/2005/8/layout/chevron2"/>
    <dgm:cxn modelId="{C1042C23-A35D-42B1-8D16-A73A6711BDC9}" type="presParOf" srcId="{336DCFE3-D62E-4288-B0DB-3FC4E8FA04DF}" destId="{75528608-B5A7-4C63-B59B-915515399F72}" srcOrd="1" destOrd="0" presId="urn:microsoft.com/office/officeart/2005/8/layout/chevron2"/>
    <dgm:cxn modelId="{ACDDD8EF-B54B-4C15-A1E0-48C05769AE83}" type="presParOf" srcId="{791D3D65-8A90-46F6-B07D-3A9AAE0DF562}" destId="{27216E1E-3A85-4137-AADD-CCF540A510AF}" srcOrd="3" destOrd="0" presId="urn:microsoft.com/office/officeart/2005/8/layout/chevron2"/>
    <dgm:cxn modelId="{38C860E3-3469-4572-9999-C9452924FAEB}" type="presParOf" srcId="{791D3D65-8A90-46F6-B07D-3A9AAE0DF562}" destId="{18E17066-919B-4A9D-A0D4-9FC512A34937}" srcOrd="4" destOrd="0" presId="urn:microsoft.com/office/officeart/2005/8/layout/chevron2"/>
    <dgm:cxn modelId="{CA730032-430A-409A-A04D-AABCF296FCD2}" type="presParOf" srcId="{18E17066-919B-4A9D-A0D4-9FC512A34937}" destId="{7D1B4EE6-6EC6-4BD3-B3E7-549AB84413DA}" srcOrd="0" destOrd="0" presId="urn:microsoft.com/office/officeart/2005/8/layout/chevron2"/>
    <dgm:cxn modelId="{A580617D-17CA-4D51-84E6-A378565DA142}" type="presParOf" srcId="{18E17066-919B-4A9D-A0D4-9FC512A34937}" destId="{53CFFAE5-4272-4138-8F19-4F241E26B317}" srcOrd="1" destOrd="0" presId="urn:microsoft.com/office/officeart/2005/8/layout/chevron2"/>
    <dgm:cxn modelId="{35C0DE93-C927-48CE-BE4F-7CECA45BBD90}" type="presParOf" srcId="{791D3D65-8A90-46F6-B07D-3A9AAE0DF562}" destId="{148AD072-0E79-405D-AF74-88DB89167A81}" srcOrd="5" destOrd="0" presId="urn:microsoft.com/office/officeart/2005/8/layout/chevron2"/>
    <dgm:cxn modelId="{6705B876-3BA7-4608-9358-A2753A4CC025}" type="presParOf" srcId="{791D3D65-8A90-46F6-B07D-3A9AAE0DF562}" destId="{53BD0BA6-D882-44BE-A837-4FC37A03E5F6}" srcOrd="6" destOrd="0" presId="urn:microsoft.com/office/officeart/2005/8/layout/chevron2"/>
    <dgm:cxn modelId="{651F792D-8CC8-45DC-B07B-904B6E978679}" type="presParOf" srcId="{53BD0BA6-D882-44BE-A837-4FC37A03E5F6}" destId="{2689FF94-F602-48E0-A2AE-F04AAA1CE0D7}" srcOrd="0" destOrd="0" presId="urn:microsoft.com/office/officeart/2005/8/layout/chevron2"/>
    <dgm:cxn modelId="{0FA82B97-0505-4ACA-9000-D606BB55154B}" type="presParOf" srcId="{53BD0BA6-D882-44BE-A837-4FC37A03E5F6}" destId="{8F6DEB2B-8B0B-43EB-9504-38416C3A6297}" srcOrd="1" destOrd="0" presId="urn:microsoft.com/office/officeart/2005/8/layout/chevron2"/>
    <dgm:cxn modelId="{512A3F38-2025-4941-A650-FF107CFEBFE8}" type="presParOf" srcId="{791D3D65-8A90-46F6-B07D-3A9AAE0DF562}" destId="{E9EA77D6-24FA-477A-A206-DC0786ABAF37}" srcOrd="7" destOrd="0" presId="urn:microsoft.com/office/officeart/2005/8/layout/chevron2"/>
    <dgm:cxn modelId="{8E07C850-5B8C-44D4-AEC3-6C2BB26BEC4A}" type="presParOf" srcId="{791D3D65-8A90-46F6-B07D-3A9AAE0DF562}" destId="{0F2BF0E6-7160-49BE-9FB1-17234F6335DE}" srcOrd="8" destOrd="0" presId="urn:microsoft.com/office/officeart/2005/8/layout/chevron2"/>
    <dgm:cxn modelId="{0288383D-3F85-4673-AD7B-07F2821ECCFB}" type="presParOf" srcId="{0F2BF0E6-7160-49BE-9FB1-17234F6335DE}" destId="{49341031-9368-4AD4-BF29-3D6D7BBCD0A7}" srcOrd="0" destOrd="0" presId="urn:microsoft.com/office/officeart/2005/8/layout/chevron2"/>
    <dgm:cxn modelId="{2ADB3876-05A6-4CA8-AA83-84861159E89B}" type="presParOf" srcId="{0F2BF0E6-7160-49BE-9FB1-17234F6335DE}" destId="{4983E21B-9C7F-4972-B2A2-04DBB3C847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63504-A0CF-471D-81F4-8A0A1D08812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BF20F0A-AE61-4833-B305-817BB1236833}">
      <dgm:prSet phldrT="[文字]" custT="1"/>
      <dgm:spPr/>
      <dgm:t>
        <a:bodyPr/>
        <a:lstStyle/>
        <a:p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國科會</a:t>
          </a:r>
          <a:endParaRPr lang="en-US" alt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已送國科會案件無法再退回</a:t>
          </a:r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BEA086-F547-48E4-9109-DC3819326ED3}" type="parTrans" cxnId="{DB54EE58-B579-4DFF-97AE-7B56C8ECF8BB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246946-BA49-4273-A5B5-8237E4A61528}" type="sibTrans" cxnId="{DB54EE58-B579-4DFF-97AE-7B56C8ECF8BB}">
      <dgm:prSet custT="1"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1509E2-261C-4D67-9545-0B8B4D0B547D}">
      <dgm:prSet phldrT="[文字]" custT="1"/>
      <dgm:spPr/>
      <dgm:t>
        <a:bodyPr/>
        <a:lstStyle/>
        <a:p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申請機關</a:t>
          </a:r>
          <a:endParaRPr lang="en-US" alt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計畫組劉先生</a:t>
          </a:r>
          <a:endParaRPr lang="en-US" alt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分機</a:t>
          </a:r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2271)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BFA6B2-9C67-48C1-86AC-AF671BE1EC87}" type="parTrans" cxnId="{E328AE95-BE47-40DA-BF72-0E7695FB44A1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64FC8C-F0BA-474C-AD54-D615EC912FD8}" type="sibTrans" cxnId="{E328AE95-BE47-40DA-BF72-0E7695FB44A1}">
      <dgm:prSet custT="1"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0708C4-D40E-4592-9A91-4AEC417C356A}">
      <dgm:prSet phldrT="[文字]" custT="1"/>
      <dgm:spPr/>
      <dgm:t>
        <a:bodyPr/>
        <a:lstStyle/>
        <a:p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指導教授</a:t>
          </a:r>
        </a:p>
      </dgm:t>
    </dgm:pt>
    <dgm:pt modelId="{244569BB-C464-42F5-A5F4-189AE12AFC9A}" type="parTrans" cxnId="{1A967CFF-6CE5-4210-90CE-6FE32DD4533D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05D9F0-51F8-45B1-9691-E61921B2EECC}" type="sibTrans" cxnId="{1A967CFF-6CE5-4210-90CE-6FE32DD4533D}">
      <dgm:prSet custT="1"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264972-A8D6-4BA1-86FF-08259362CF8A}">
      <dgm:prSet phldrT="[文字]" custT="1"/>
      <dgm:spPr/>
      <dgm:t>
        <a:bodyPr/>
        <a:lstStyle/>
        <a:p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同學</a:t>
          </a:r>
        </a:p>
      </dgm:t>
    </dgm:pt>
    <dgm:pt modelId="{517D779B-B282-4292-A491-6E9B1571A9AB}" type="parTrans" cxnId="{672172A3-D810-4B67-8050-A71145365C88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6A5640-C80E-4EBD-9A22-E40C145CAB8C}" type="sibTrans" cxnId="{672172A3-D810-4B67-8050-A71145365C88}">
      <dgm:prSet/>
      <dgm:spPr/>
      <dgm:t>
        <a:bodyPr/>
        <a:lstStyle/>
        <a:p>
          <a:endParaRPr lang="zh-TW" altLang="en-US" sz="20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39B3ED-51DF-42E6-B329-A8B5479EB3E0}" type="pres">
      <dgm:prSet presAssocID="{40463504-A0CF-471D-81F4-8A0A1D08812C}" presName="Name0" presStyleCnt="0">
        <dgm:presLayoutVars>
          <dgm:dir/>
          <dgm:resizeHandles val="exact"/>
        </dgm:presLayoutVars>
      </dgm:prSet>
      <dgm:spPr/>
    </dgm:pt>
    <dgm:pt modelId="{1B7F8D1B-DF09-4E39-B199-BD7F22662B00}" type="pres">
      <dgm:prSet presAssocID="{4BF20F0A-AE61-4833-B305-817BB1236833}" presName="node" presStyleLbl="node1" presStyleIdx="0" presStyleCnt="4">
        <dgm:presLayoutVars>
          <dgm:bulletEnabled val="1"/>
        </dgm:presLayoutVars>
      </dgm:prSet>
      <dgm:spPr/>
    </dgm:pt>
    <dgm:pt modelId="{977EAC04-C8AA-40E8-8BB6-2D556A95DD1D}" type="pres">
      <dgm:prSet presAssocID="{4C246946-BA49-4273-A5B5-8237E4A61528}" presName="sibTrans" presStyleLbl="sibTrans2D1" presStyleIdx="0" presStyleCnt="3"/>
      <dgm:spPr/>
    </dgm:pt>
    <dgm:pt modelId="{EA1A9328-6303-4752-AFAA-F4F9E7350A8D}" type="pres">
      <dgm:prSet presAssocID="{4C246946-BA49-4273-A5B5-8237E4A61528}" presName="connectorText" presStyleLbl="sibTrans2D1" presStyleIdx="0" presStyleCnt="3"/>
      <dgm:spPr/>
    </dgm:pt>
    <dgm:pt modelId="{48F37636-957E-49CB-9E4E-28137720A7B0}" type="pres">
      <dgm:prSet presAssocID="{1D1509E2-261C-4D67-9545-0B8B4D0B547D}" presName="node" presStyleLbl="node1" presStyleIdx="1" presStyleCnt="4" custScaleX="131890">
        <dgm:presLayoutVars>
          <dgm:bulletEnabled val="1"/>
        </dgm:presLayoutVars>
      </dgm:prSet>
      <dgm:spPr/>
    </dgm:pt>
    <dgm:pt modelId="{05EB21E0-CC79-452A-BB15-806FC8246A73}" type="pres">
      <dgm:prSet presAssocID="{DD64FC8C-F0BA-474C-AD54-D615EC912FD8}" presName="sibTrans" presStyleLbl="sibTrans2D1" presStyleIdx="1" presStyleCnt="3"/>
      <dgm:spPr/>
    </dgm:pt>
    <dgm:pt modelId="{1AF7FAE7-6F96-431F-B30B-32DD7AF099A8}" type="pres">
      <dgm:prSet presAssocID="{DD64FC8C-F0BA-474C-AD54-D615EC912FD8}" presName="connectorText" presStyleLbl="sibTrans2D1" presStyleIdx="1" presStyleCnt="3"/>
      <dgm:spPr/>
    </dgm:pt>
    <dgm:pt modelId="{1A41E489-9A6B-46EB-80CC-B78EBCE220F2}" type="pres">
      <dgm:prSet presAssocID="{810708C4-D40E-4592-9A91-4AEC417C356A}" presName="node" presStyleLbl="node1" presStyleIdx="2" presStyleCnt="4">
        <dgm:presLayoutVars>
          <dgm:bulletEnabled val="1"/>
        </dgm:presLayoutVars>
      </dgm:prSet>
      <dgm:spPr/>
    </dgm:pt>
    <dgm:pt modelId="{4A69E85C-2280-4D42-A76A-CC3A58C5E3B8}" type="pres">
      <dgm:prSet presAssocID="{4D05D9F0-51F8-45B1-9691-E61921B2EECC}" presName="sibTrans" presStyleLbl="sibTrans2D1" presStyleIdx="2" presStyleCnt="3"/>
      <dgm:spPr/>
    </dgm:pt>
    <dgm:pt modelId="{D558270D-91E9-4E49-9132-45ABD32F4333}" type="pres">
      <dgm:prSet presAssocID="{4D05D9F0-51F8-45B1-9691-E61921B2EECC}" presName="connectorText" presStyleLbl="sibTrans2D1" presStyleIdx="2" presStyleCnt="3"/>
      <dgm:spPr/>
    </dgm:pt>
    <dgm:pt modelId="{3D199B09-DC6B-422B-8C9C-42D2E0785B58}" type="pres">
      <dgm:prSet presAssocID="{2A264972-A8D6-4BA1-86FF-08259362CF8A}" presName="node" presStyleLbl="node1" presStyleIdx="3" presStyleCnt="4">
        <dgm:presLayoutVars>
          <dgm:bulletEnabled val="1"/>
        </dgm:presLayoutVars>
      </dgm:prSet>
      <dgm:spPr/>
    </dgm:pt>
  </dgm:ptLst>
  <dgm:cxnLst>
    <dgm:cxn modelId="{BDE03E01-CDE2-48D1-A448-6387E6426E01}" type="presOf" srcId="{4D05D9F0-51F8-45B1-9691-E61921B2EECC}" destId="{D558270D-91E9-4E49-9132-45ABD32F4333}" srcOrd="1" destOrd="0" presId="urn:microsoft.com/office/officeart/2005/8/layout/process1"/>
    <dgm:cxn modelId="{7BB9E13F-4B23-425E-A5DB-516E7E311316}" type="presOf" srcId="{1D1509E2-261C-4D67-9545-0B8B4D0B547D}" destId="{48F37636-957E-49CB-9E4E-28137720A7B0}" srcOrd="0" destOrd="0" presId="urn:microsoft.com/office/officeart/2005/8/layout/process1"/>
    <dgm:cxn modelId="{4C85A05C-331E-4388-AB1E-3D12C2DFFD81}" type="presOf" srcId="{4BF20F0A-AE61-4833-B305-817BB1236833}" destId="{1B7F8D1B-DF09-4E39-B199-BD7F22662B00}" srcOrd="0" destOrd="0" presId="urn:microsoft.com/office/officeart/2005/8/layout/process1"/>
    <dgm:cxn modelId="{B741B84C-5C4B-4B4A-B33C-EA59C57201DE}" type="presOf" srcId="{4D05D9F0-51F8-45B1-9691-E61921B2EECC}" destId="{4A69E85C-2280-4D42-A76A-CC3A58C5E3B8}" srcOrd="0" destOrd="0" presId="urn:microsoft.com/office/officeart/2005/8/layout/process1"/>
    <dgm:cxn modelId="{FB79CF4E-AB91-4678-8B58-96E913D70152}" type="presOf" srcId="{DD64FC8C-F0BA-474C-AD54-D615EC912FD8}" destId="{1AF7FAE7-6F96-431F-B30B-32DD7AF099A8}" srcOrd="1" destOrd="0" presId="urn:microsoft.com/office/officeart/2005/8/layout/process1"/>
    <dgm:cxn modelId="{DB54EE58-B579-4DFF-97AE-7B56C8ECF8BB}" srcId="{40463504-A0CF-471D-81F4-8A0A1D08812C}" destId="{4BF20F0A-AE61-4833-B305-817BB1236833}" srcOrd="0" destOrd="0" parTransId="{1EBEA086-F547-48E4-9109-DC3819326ED3}" sibTransId="{4C246946-BA49-4273-A5B5-8237E4A61528}"/>
    <dgm:cxn modelId="{20387A7D-780D-4FB3-B7C5-9D5CDD96B54C}" type="presOf" srcId="{4C246946-BA49-4273-A5B5-8237E4A61528}" destId="{977EAC04-C8AA-40E8-8BB6-2D556A95DD1D}" srcOrd="0" destOrd="0" presId="urn:microsoft.com/office/officeart/2005/8/layout/process1"/>
    <dgm:cxn modelId="{872C3F84-D086-4F85-977C-98863125D2C5}" type="presOf" srcId="{810708C4-D40E-4592-9A91-4AEC417C356A}" destId="{1A41E489-9A6B-46EB-80CC-B78EBCE220F2}" srcOrd="0" destOrd="0" presId="urn:microsoft.com/office/officeart/2005/8/layout/process1"/>
    <dgm:cxn modelId="{ED8B0185-5073-49D4-B6A7-E609BD95D45E}" type="presOf" srcId="{DD64FC8C-F0BA-474C-AD54-D615EC912FD8}" destId="{05EB21E0-CC79-452A-BB15-806FC8246A73}" srcOrd="0" destOrd="0" presId="urn:microsoft.com/office/officeart/2005/8/layout/process1"/>
    <dgm:cxn modelId="{E328AE95-BE47-40DA-BF72-0E7695FB44A1}" srcId="{40463504-A0CF-471D-81F4-8A0A1D08812C}" destId="{1D1509E2-261C-4D67-9545-0B8B4D0B547D}" srcOrd="1" destOrd="0" parTransId="{15BFA6B2-9C67-48C1-86AC-AF671BE1EC87}" sibTransId="{DD64FC8C-F0BA-474C-AD54-D615EC912FD8}"/>
    <dgm:cxn modelId="{68C4E99C-AD69-4CC2-8DC3-7972EF690A71}" type="presOf" srcId="{40463504-A0CF-471D-81F4-8A0A1D08812C}" destId="{7B39B3ED-51DF-42E6-B329-A8B5479EB3E0}" srcOrd="0" destOrd="0" presId="urn:microsoft.com/office/officeart/2005/8/layout/process1"/>
    <dgm:cxn modelId="{672172A3-D810-4B67-8050-A71145365C88}" srcId="{40463504-A0CF-471D-81F4-8A0A1D08812C}" destId="{2A264972-A8D6-4BA1-86FF-08259362CF8A}" srcOrd="3" destOrd="0" parTransId="{517D779B-B282-4292-A491-6E9B1571A9AB}" sibTransId="{3D6A5640-C80E-4EBD-9A22-E40C145CAB8C}"/>
    <dgm:cxn modelId="{4B9D5BA4-5964-41B0-948D-FA07506EBC35}" type="presOf" srcId="{4C246946-BA49-4273-A5B5-8237E4A61528}" destId="{EA1A9328-6303-4752-AFAA-F4F9E7350A8D}" srcOrd="1" destOrd="0" presId="urn:microsoft.com/office/officeart/2005/8/layout/process1"/>
    <dgm:cxn modelId="{0E49F3F2-8B0C-4D6A-9974-A2FC545EB668}" type="presOf" srcId="{2A264972-A8D6-4BA1-86FF-08259362CF8A}" destId="{3D199B09-DC6B-422B-8C9C-42D2E0785B58}" srcOrd="0" destOrd="0" presId="urn:microsoft.com/office/officeart/2005/8/layout/process1"/>
    <dgm:cxn modelId="{1A967CFF-6CE5-4210-90CE-6FE32DD4533D}" srcId="{40463504-A0CF-471D-81F4-8A0A1D08812C}" destId="{810708C4-D40E-4592-9A91-4AEC417C356A}" srcOrd="2" destOrd="0" parTransId="{244569BB-C464-42F5-A5F4-189AE12AFC9A}" sibTransId="{4D05D9F0-51F8-45B1-9691-E61921B2EECC}"/>
    <dgm:cxn modelId="{62FA6AA9-D42F-4934-A497-022B2FAF92D2}" type="presParOf" srcId="{7B39B3ED-51DF-42E6-B329-A8B5479EB3E0}" destId="{1B7F8D1B-DF09-4E39-B199-BD7F22662B00}" srcOrd="0" destOrd="0" presId="urn:microsoft.com/office/officeart/2005/8/layout/process1"/>
    <dgm:cxn modelId="{FC63A790-ECCA-4CF7-A753-20069728E1AB}" type="presParOf" srcId="{7B39B3ED-51DF-42E6-B329-A8B5479EB3E0}" destId="{977EAC04-C8AA-40E8-8BB6-2D556A95DD1D}" srcOrd="1" destOrd="0" presId="urn:microsoft.com/office/officeart/2005/8/layout/process1"/>
    <dgm:cxn modelId="{549479FE-E244-48FA-A554-573FC631238A}" type="presParOf" srcId="{977EAC04-C8AA-40E8-8BB6-2D556A95DD1D}" destId="{EA1A9328-6303-4752-AFAA-F4F9E7350A8D}" srcOrd="0" destOrd="0" presId="urn:microsoft.com/office/officeart/2005/8/layout/process1"/>
    <dgm:cxn modelId="{DD247CFD-AA6D-4154-B1E5-AF15B279CDD7}" type="presParOf" srcId="{7B39B3ED-51DF-42E6-B329-A8B5479EB3E0}" destId="{48F37636-957E-49CB-9E4E-28137720A7B0}" srcOrd="2" destOrd="0" presId="urn:microsoft.com/office/officeart/2005/8/layout/process1"/>
    <dgm:cxn modelId="{25DD07B5-4F37-440B-B8AA-FF51B34BABA4}" type="presParOf" srcId="{7B39B3ED-51DF-42E6-B329-A8B5479EB3E0}" destId="{05EB21E0-CC79-452A-BB15-806FC8246A73}" srcOrd="3" destOrd="0" presId="urn:microsoft.com/office/officeart/2005/8/layout/process1"/>
    <dgm:cxn modelId="{C91B2AA7-BC80-4E17-8498-FA2F141BFC62}" type="presParOf" srcId="{05EB21E0-CC79-452A-BB15-806FC8246A73}" destId="{1AF7FAE7-6F96-431F-B30B-32DD7AF099A8}" srcOrd="0" destOrd="0" presId="urn:microsoft.com/office/officeart/2005/8/layout/process1"/>
    <dgm:cxn modelId="{97AB9254-D751-4B43-BE7F-474F86D7685F}" type="presParOf" srcId="{7B39B3ED-51DF-42E6-B329-A8B5479EB3E0}" destId="{1A41E489-9A6B-46EB-80CC-B78EBCE220F2}" srcOrd="4" destOrd="0" presId="urn:microsoft.com/office/officeart/2005/8/layout/process1"/>
    <dgm:cxn modelId="{1542FA72-ABE7-4F67-97A7-E8598919FCB4}" type="presParOf" srcId="{7B39B3ED-51DF-42E6-B329-A8B5479EB3E0}" destId="{4A69E85C-2280-4D42-A76A-CC3A58C5E3B8}" srcOrd="5" destOrd="0" presId="urn:microsoft.com/office/officeart/2005/8/layout/process1"/>
    <dgm:cxn modelId="{A83CAF21-2051-482F-9133-812CEF11F927}" type="presParOf" srcId="{4A69E85C-2280-4D42-A76A-CC3A58C5E3B8}" destId="{D558270D-91E9-4E49-9132-45ABD32F4333}" srcOrd="0" destOrd="0" presId="urn:microsoft.com/office/officeart/2005/8/layout/process1"/>
    <dgm:cxn modelId="{24355F61-6B77-4739-A101-13BAB6C114F6}" type="presParOf" srcId="{7B39B3ED-51DF-42E6-B329-A8B5479EB3E0}" destId="{3D199B09-DC6B-422B-8C9C-42D2E0785B5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E51C3-693D-4FCA-AA27-A24197775074}">
      <dsp:nvSpPr>
        <dsp:cNvPr id="0" name=""/>
        <dsp:cNvSpPr/>
      </dsp:nvSpPr>
      <dsp:spPr>
        <a:xfrm rot="5400000">
          <a:off x="-173312" y="300333"/>
          <a:ext cx="1155413" cy="8087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同學</a:t>
          </a:r>
        </a:p>
      </dsp:txBody>
      <dsp:txXfrm rot="-5400000">
        <a:off x="1" y="531416"/>
        <a:ext cx="808789" cy="346624"/>
      </dsp:txXfrm>
    </dsp:sp>
    <dsp:sp modelId="{D5073633-0E48-4C7A-97DB-AA37D7FB134B}">
      <dsp:nvSpPr>
        <dsp:cNvPr id="0" name=""/>
        <dsp:cNvSpPr/>
      </dsp:nvSpPr>
      <dsp:spPr>
        <a:xfrm rot="5400000">
          <a:off x="5686247" y="-4871376"/>
          <a:ext cx="993294" cy="107482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申請案送出後即不可修改，可點選「計畫名稱」進入「申請案內容」 查看。</a:t>
          </a:r>
        </a:p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為簡化作業，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系統上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學生系所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由</a:t>
          </a:r>
          <a:r>
            <a:rPr lang="en-US" altLang="zh-TW" sz="22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2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</a:t>
          </a:r>
          <a:r>
            <a:rPr lang="en-US" altLang="zh-TW" sz="22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代為處理，</a:t>
          </a:r>
          <a:r>
            <a:rPr lang="zh-TW" altLang="en-US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請同學送出後通知</a:t>
          </a:r>
          <a:r>
            <a:rPr lang="en-US" altLang="zh-TW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 劉先生</a:t>
          </a:r>
          <a:r>
            <a:rPr lang="en-US" altLang="zh-TW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分機</a:t>
          </a:r>
          <a:r>
            <a:rPr lang="en-US" altLang="zh-TW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2271)】</a:t>
          </a:r>
          <a:r>
            <a:rPr lang="zh-TW" altLang="en-US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線上確認。</a:t>
          </a:r>
          <a:endParaRPr lang="zh-TW" altLang="en-US" sz="2200" kern="1200" dirty="0">
            <a:solidFill>
              <a:srgbClr val="C000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808790" y="54570"/>
        <a:ext cx="10699721" cy="896316"/>
      </dsp:txXfrm>
    </dsp:sp>
    <dsp:sp modelId="{C7A72C48-0EE3-41A0-9853-B2D857952C9F}">
      <dsp:nvSpPr>
        <dsp:cNvPr id="0" name=""/>
        <dsp:cNvSpPr/>
      </dsp:nvSpPr>
      <dsp:spPr>
        <a:xfrm rot="5400000">
          <a:off x="-173312" y="1348872"/>
          <a:ext cx="1155413" cy="8087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</a:t>
          </a:r>
        </a:p>
      </dsp:txBody>
      <dsp:txXfrm rot="-5400000">
        <a:off x="1" y="1579955"/>
        <a:ext cx="808789" cy="346624"/>
      </dsp:txXfrm>
    </dsp:sp>
    <dsp:sp modelId="{75528608-B5A7-4C63-B59B-915515399F72}">
      <dsp:nvSpPr>
        <dsp:cNvPr id="0" name=""/>
        <dsp:cNvSpPr/>
      </dsp:nvSpPr>
      <dsp:spPr>
        <a:xfrm rot="5400000">
          <a:off x="5807385" y="-3823034"/>
          <a:ext cx="751019" cy="107482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計畫組確認後，</a:t>
          </a:r>
          <a:r>
            <a:rPr lang="zh-TW" altLang="en-US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請同學通知</a:t>
          </a:r>
          <a:r>
            <a:rPr lang="en-US" altLang="zh-TW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指導教授</a:t>
          </a:r>
          <a:r>
            <a:rPr lang="en-US" altLang="zh-TW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線上作業。</a:t>
          </a:r>
        </a:p>
      </dsp:txBody>
      <dsp:txXfrm rot="-5400000">
        <a:off x="808790" y="1212223"/>
        <a:ext cx="10711548" cy="677695"/>
      </dsp:txXfrm>
    </dsp:sp>
    <dsp:sp modelId="{7D1B4EE6-6EC6-4BD3-B3E7-549AB84413DA}">
      <dsp:nvSpPr>
        <dsp:cNvPr id="0" name=""/>
        <dsp:cNvSpPr/>
      </dsp:nvSpPr>
      <dsp:spPr>
        <a:xfrm rot="5400000">
          <a:off x="-173312" y="2705938"/>
          <a:ext cx="1155413" cy="8087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教授</a:t>
          </a:r>
          <a:endParaRPr lang="en-US" altLang="zh-TW" sz="2800" b="1" kern="1200" dirty="0">
            <a:solidFill>
              <a:srgbClr val="C000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1" y="2937021"/>
        <a:ext cx="808789" cy="346624"/>
      </dsp:txXfrm>
    </dsp:sp>
    <dsp:sp modelId="{53CFFAE5-4272-4138-8F19-4F241E26B317}">
      <dsp:nvSpPr>
        <dsp:cNvPr id="0" name=""/>
        <dsp:cNvSpPr/>
      </dsp:nvSpPr>
      <dsp:spPr>
        <a:xfrm rot="5400000">
          <a:off x="5498859" y="-2465969"/>
          <a:ext cx="1368071" cy="1074821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請教授以自己的帳號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登入「學術研發服務網」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→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「申辦項目」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→ 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「大專學生研究計畫</a:t>
          </a:r>
          <a:r>
            <a:rPr lang="en-US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推薦</a:t>
          </a:r>
          <a:r>
            <a:rPr lang="en-US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」，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在</a:t>
          </a:r>
          <a:r>
            <a:rPr lang="zh-TW" altLang="zh-TW" sz="2200" b="1" u="sng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申請待確認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畫面</a:t>
          </a:r>
          <a:r>
            <a:rPr lang="zh-TW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下載表</a:t>
          </a:r>
          <a:r>
            <a:rPr lang="en-US" altLang="zh-TW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C804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初評意見表</a:t>
          </a: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，填妥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後</a:t>
          </a: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轉</a:t>
          </a:r>
          <a:r>
            <a:rPr lang="en-US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PDF</a:t>
          </a:r>
          <a:r>
            <a:rPr lang="zh-TW" altLang="zh-TW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檔上傳</a:t>
          </a:r>
          <a:r>
            <a:rPr lang="zh-TW" altLang="en-US" sz="2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，再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按</a:t>
          </a:r>
          <a:r>
            <a:rPr lang="en-US" altLang="en-US" sz="2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送出</a:t>
          </a:r>
          <a:r>
            <a:rPr lang="en-US" altLang="en-US" sz="2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22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altLang="en-US" sz="2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計畫書合併檔需等教授同意送出後，才會開始製作，計畫條碼編號才會產生。</a:t>
          </a:r>
          <a:endParaRPr lang="zh-TW" altLang="en-US" sz="2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808790" y="2290884"/>
        <a:ext cx="10681426" cy="1234503"/>
      </dsp:txXfrm>
    </dsp:sp>
    <dsp:sp modelId="{2689FF94-F602-48E0-A2AE-F04AAA1CE0D7}">
      <dsp:nvSpPr>
        <dsp:cNvPr id="0" name=""/>
        <dsp:cNvSpPr/>
      </dsp:nvSpPr>
      <dsp:spPr>
        <a:xfrm rot="5400000">
          <a:off x="-173312" y="3869799"/>
          <a:ext cx="1155413" cy="8087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計畫組</a:t>
          </a:r>
        </a:p>
      </dsp:txBody>
      <dsp:txXfrm rot="-5400000">
        <a:off x="1" y="4100882"/>
        <a:ext cx="808789" cy="346624"/>
      </dsp:txXfrm>
    </dsp:sp>
    <dsp:sp modelId="{8F6DEB2B-8B0B-43EB-9504-38416C3A6297}">
      <dsp:nvSpPr>
        <dsp:cNvPr id="0" name=""/>
        <dsp:cNvSpPr/>
      </dsp:nvSpPr>
      <dsp:spPr>
        <a:xfrm rot="5400000">
          <a:off x="5807385" y="-1221481"/>
          <a:ext cx="751019" cy="107482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計畫組彙整送出。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808790" y="3813776"/>
        <a:ext cx="10711548" cy="677695"/>
      </dsp:txXfrm>
    </dsp:sp>
    <dsp:sp modelId="{49341031-9368-4AD4-BF29-3D6D7BBCD0A7}">
      <dsp:nvSpPr>
        <dsp:cNvPr id="0" name=""/>
        <dsp:cNvSpPr/>
      </dsp:nvSpPr>
      <dsp:spPr>
        <a:xfrm rot="5400000">
          <a:off x="-173312" y="4809098"/>
          <a:ext cx="1155413" cy="80878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國科會</a:t>
          </a:r>
        </a:p>
      </dsp:txBody>
      <dsp:txXfrm rot="-5400000">
        <a:off x="1" y="5040181"/>
        <a:ext cx="808789" cy="346624"/>
      </dsp:txXfrm>
    </dsp:sp>
    <dsp:sp modelId="{4983E21B-9C7F-4972-B2A2-04DBB3C84731}">
      <dsp:nvSpPr>
        <dsp:cNvPr id="0" name=""/>
        <dsp:cNvSpPr/>
      </dsp:nvSpPr>
      <dsp:spPr>
        <a:xfrm rot="5400000">
          <a:off x="5807385" y="-284964"/>
          <a:ext cx="751019" cy="107482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國科會收件。</a:t>
          </a:r>
          <a:r>
            <a:rPr lang="en-US" altLang="zh-TW" sz="28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無法再退件修改</a:t>
          </a:r>
          <a:r>
            <a:rPr lang="en-US" altLang="zh-TW" sz="28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kern="12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808790" y="4750293"/>
        <a:ext cx="10711548" cy="677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8D1B-DF09-4E39-B199-BD7F22662B00}">
      <dsp:nvSpPr>
        <dsp:cNvPr id="0" name=""/>
        <dsp:cNvSpPr/>
      </dsp:nvSpPr>
      <dsp:spPr>
        <a:xfrm>
          <a:off x="7064" y="1271801"/>
          <a:ext cx="2105069" cy="2212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國科會</a:t>
          </a:r>
          <a:endParaRPr lang="en-US" alt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已送國科會案件無法再退回</a:t>
          </a: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719" y="1333456"/>
        <a:ext cx="1981759" cy="2089173"/>
      </dsp:txXfrm>
    </dsp:sp>
    <dsp:sp modelId="{977EAC04-C8AA-40E8-8BB6-2D556A95DD1D}">
      <dsp:nvSpPr>
        <dsp:cNvPr id="0" name=""/>
        <dsp:cNvSpPr/>
      </dsp:nvSpPr>
      <dsp:spPr>
        <a:xfrm>
          <a:off x="2322640" y="2117014"/>
          <a:ext cx="446274" cy="522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22640" y="2221425"/>
        <a:ext cx="312392" cy="313235"/>
      </dsp:txXfrm>
    </dsp:sp>
    <dsp:sp modelId="{48F37636-957E-49CB-9E4E-28137720A7B0}">
      <dsp:nvSpPr>
        <dsp:cNvPr id="0" name=""/>
        <dsp:cNvSpPr/>
      </dsp:nvSpPr>
      <dsp:spPr>
        <a:xfrm>
          <a:off x="2954160" y="1271801"/>
          <a:ext cx="2776375" cy="2212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申請機關</a:t>
          </a:r>
          <a:endParaRPr lang="en-US" alt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計畫組劉先生</a:t>
          </a:r>
          <a:endParaRPr lang="en-US" alt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分機</a:t>
          </a: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2271)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18961" y="1336602"/>
        <a:ext cx="2646773" cy="2082881"/>
      </dsp:txXfrm>
    </dsp:sp>
    <dsp:sp modelId="{05EB21E0-CC79-452A-BB15-806FC8246A73}">
      <dsp:nvSpPr>
        <dsp:cNvPr id="0" name=""/>
        <dsp:cNvSpPr/>
      </dsp:nvSpPr>
      <dsp:spPr>
        <a:xfrm>
          <a:off x="5941043" y="2117014"/>
          <a:ext cx="446274" cy="522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41043" y="2221425"/>
        <a:ext cx="312392" cy="313235"/>
      </dsp:txXfrm>
    </dsp:sp>
    <dsp:sp modelId="{1A41E489-9A6B-46EB-80CC-B78EBCE220F2}">
      <dsp:nvSpPr>
        <dsp:cNvPr id="0" name=""/>
        <dsp:cNvSpPr/>
      </dsp:nvSpPr>
      <dsp:spPr>
        <a:xfrm>
          <a:off x="6572564" y="1271801"/>
          <a:ext cx="2105069" cy="22124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指導教授</a:t>
          </a:r>
        </a:p>
      </dsp:txBody>
      <dsp:txXfrm>
        <a:off x="6634219" y="1333456"/>
        <a:ext cx="1981759" cy="2089173"/>
      </dsp:txXfrm>
    </dsp:sp>
    <dsp:sp modelId="{4A69E85C-2280-4D42-A76A-CC3A58C5E3B8}">
      <dsp:nvSpPr>
        <dsp:cNvPr id="0" name=""/>
        <dsp:cNvSpPr/>
      </dsp:nvSpPr>
      <dsp:spPr>
        <a:xfrm>
          <a:off x="8888139" y="2117014"/>
          <a:ext cx="446274" cy="522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888139" y="2221425"/>
        <a:ext cx="312392" cy="313235"/>
      </dsp:txXfrm>
    </dsp:sp>
    <dsp:sp modelId="{3D199B09-DC6B-422B-8C9C-42D2E0785B58}">
      <dsp:nvSpPr>
        <dsp:cNvPr id="0" name=""/>
        <dsp:cNvSpPr/>
      </dsp:nvSpPr>
      <dsp:spPr>
        <a:xfrm>
          <a:off x="9519660" y="1271801"/>
          <a:ext cx="2105069" cy="22124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同學</a:t>
          </a:r>
        </a:p>
      </dsp:txBody>
      <dsp:txXfrm>
        <a:off x="9581315" y="1333456"/>
        <a:ext cx="1981759" cy="208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259FE1-9214-4893-910E-824092EDC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CC259B-3A9B-4006-8FA7-0FD7EECE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8E73FD-DECD-47AC-92CC-C87A0501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3D36B4-CB3E-42CE-A4E7-EE3C5584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185C2-3F37-4C4D-87E2-A760515E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1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AD3FF-6603-408C-9CEA-2E41E4E2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A9D6BF1-EDC2-45F1-AF34-9735A0E85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CE7660-4899-42E2-8A84-7B58488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010AC7-1273-47D5-9019-39B53FEF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4414AC-EF11-4524-8993-8EC74EBC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94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C5D3357-6A0D-4D84-939C-03CAD5C92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3F36F0-8452-4D04-B78E-0673E6B48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E32F30-B292-4711-9DA4-0B0F4008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A7B47E-FB31-41AC-A1A0-4F465DC9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789FA-78EC-4EBD-838C-6CC8DC6D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88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B9F76-21C1-4A2A-A81F-67BAD8AA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2BF1E9-4305-405A-8003-A7C257090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9ED97B-EF04-4DD2-8003-AD448C71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49AE0C-55F0-4D51-8B44-0083E269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69687A-7F1F-4D67-94F6-6CEA7902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38F099-C688-4EE0-ADC2-45414087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03DE8A-D60D-49D5-A050-2A2CB4314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2ED843-9A4E-4882-8CBD-9B28A48D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C30C96-9092-43D1-B44D-3EEB53B0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8CBA41-6305-40EF-A162-FC865314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9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077CFF-856D-43D7-A22F-B4DD9C11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46CC69-6014-4668-B82A-C97B8D0DC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1AE9A5-3B6F-4602-ACB7-C37AFA0DD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7C5922-FD8A-45EA-832D-B5B2CFAA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4A2812-838B-41B2-84B1-0CAB3A1E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9BCF0E-882D-4612-B951-68BD3944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31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26A45B-BBE4-4F4F-BEA0-475BEDB4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3B2373-155A-4DD9-ABE4-4FC446523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FEE9D2-B8DB-422A-B6D1-DB530644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E2CA67-5573-4310-97D6-9E20BBE2C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27758C1-F71B-4C10-9D70-4C2CF0DDC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705A1F6-0B54-46A7-A88F-3D82CAA4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C509D52-DAD7-4536-BB24-818ABED7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E0BD054-36B1-468A-979D-85C2AFDA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09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26CBA-289F-436A-ADF3-17BD89EE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19DAD5-1953-4E8F-A1F9-7A101301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E1415E-1D77-4C04-9B40-36AEDADC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1DF2E9B-7B7A-4195-8B06-977080DB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4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A54F939-E5AE-4489-9D7A-E2FE9875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9E094F3-508D-4208-95A1-D8F45975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E45C20-2563-4C19-A54D-EDC6AC03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53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087361-2378-4338-B7E0-128AC6ED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C254BC-2EF4-44BD-A17A-215A551B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76F9E36-E7EF-431D-AFE8-D2AA4DA0F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B47DCE-8227-4DA1-8C75-70C9B3B4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9B274C-6B66-4AF8-B33D-D902019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1825A3-F435-4C20-9D78-6106493C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8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64ECDA-167E-4640-85DF-95F51F30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90CE3D9-9F48-4B49-ADE6-5F05DA59E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67C571-BE18-4911-82CA-CB4CE55DF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C07B64-F673-4A65-AD5D-8FAFCDBE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817E76-9F9C-4771-A705-8D42E421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BE55D3-3D36-407D-93C1-64A3AF1B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25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168F0C-F382-4CB1-8A78-E9E876C0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C84184-779E-49B3-86FF-FAA81D22A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FCDE54-9AFE-4869-8220-2B13F5581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8157-FF42-4D9E-AA7B-7893291F5514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5E779F-7513-4F5B-961A-9469ACC44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E573DF-D584-4973-9F21-0C3821218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9BCE-076A-4CC2-80B4-499E1E6BF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91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sdear@mail.nto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c.gov.t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thics.moe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3D2DC3-EA60-4ADD-84E8-D5A1A4D4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80" y="2155816"/>
            <a:ext cx="11935239" cy="17286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115</a:t>
            </a:r>
            <a:r>
              <a:rPr lang="zh-TW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國科會大專學生研究計畫</a:t>
            </a:r>
            <a:b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線上申請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操作及注意事項彙整</a:t>
            </a:r>
            <a:br>
              <a:rPr lang="en-US" altLang="zh-TW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海大校內截止時間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：115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周二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12:00</a:t>
            </a:r>
            <a:b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 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★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 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★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指導教授 於上述時間完成申請送出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C45A92C-863B-470B-B1CB-416BF92AA5F1}"/>
              </a:ext>
            </a:extLst>
          </p:cNvPr>
          <p:cNvSpPr txBox="1"/>
          <p:nvPr/>
        </p:nvSpPr>
        <p:spPr>
          <a:xfrm>
            <a:off x="2678364" y="4856241"/>
            <a:ext cx="7176836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聯絡人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研發處計畫組 劉先生</a:t>
            </a:r>
            <a:endParaRPr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Tel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02-24622192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2271</a:t>
            </a:r>
          </a:p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Email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 ：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pasdear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@mail.ntou.edu.tw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52A7302-DC3A-44C0-90C3-B3EE336ED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97350"/>
              </p:ext>
            </p:extLst>
          </p:nvPr>
        </p:nvGraphicFramePr>
        <p:xfrm>
          <a:off x="368300" y="1066800"/>
          <a:ext cx="11557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標題 1">
            <a:extLst>
              <a:ext uri="{FF2B5EF4-FFF2-40B4-BE49-F238E27FC236}">
                <a16:creationId xmlns:a16="http://schemas.microsoft.com/office/drawing/2014/main" id="{652FC510-B8B7-44C7-AEA1-F4792CC7A6ED}"/>
              </a:ext>
            </a:extLst>
          </p:cNvPr>
          <p:cNvSpPr txBox="1">
            <a:spLocks/>
          </p:cNvSpPr>
          <p:nvPr/>
        </p:nvSpPr>
        <p:spPr>
          <a:xfrm>
            <a:off x="4254500" y="90732"/>
            <a:ext cx="2933700" cy="7689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送件流程</a:t>
            </a:r>
            <a:endParaRPr lang="en-US" altLang="zh-T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498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727199" y="218948"/>
            <a:ext cx="35210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zh-TW" sz="12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zh-TW" altLang="en-US" sz="12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809" y="280683"/>
            <a:ext cx="1073067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altLang="zh-TW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【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退件</a:t>
            </a:r>
            <a:r>
              <a:rPr lang="en-US" altLang="zh-TW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】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該找誰</a:t>
            </a:r>
            <a:r>
              <a:rPr lang="en-US" altLang="zh-TW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請看案件狀態 </a:t>
            </a:r>
            <a:endParaRPr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301852" y="6195135"/>
            <a:ext cx="683339" cy="365125"/>
          </a:xfrm>
        </p:spPr>
        <p:txBody>
          <a:bodyPr/>
          <a:lstStyle/>
          <a:p>
            <a:pPr marL="69215">
              <a:spcBef>
                <a:spcPts val="25"/>
              </a:spcBef>
            </a:pPr>
            <a:r>
              <a:rPr lang="en-US" altLang="zh-TW" spc="-5" dirty="0"/>
              <a:t>9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CB7D4FA-3919-418D-8B9F-D6EA1B07C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129450"/>
              </p:ext>
            </p:extLst>
          </p:nvPr>
        </p:nvGraphicFramePr>
        <p:xfrm>
          <a:off x="206809" y="962761"/>
          <a:ext cx="11631794" cy="47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69580870-85DD-4417-9AC2-F293C2254049}"/>
              </a:ext>
            </a:extLst>
          </p:cNvPr>
          <p:cNvSpPr txBox="1"/>
          <p:nvPr/>
        </p:nvSpPr>
        <p:spPr>
          <a:xfrm>
            <a:off x="3251200" y="1332914"/>
            <a:ext cx="985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計畫組退件後送回教授，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請同學再通知教授退件才能退回同學修改。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6C5EF1-9371-4282-BFA2-192BD8E3C637}"/>
              </a:ext>
            </a:extLst>
          </p:cNvPr>
          <p:cNvSpPr/>
          <p:nvPr/>
        </p:nvSpPr>
        <p:spPr>
          <a:xfrm>
            <a:off x="3009900" y="5225822"/>
            <a:ext cx="8050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修正完畢後必須再按「繳交送出」，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仍須再經過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申請機關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整個流程才算完成申請。 </a:t>
            </a: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DCE2EDD0-35D8-44F1-BA68-36EE13571A3C}"/>
              </a:ext>
            </a:extLst>
          </p:cNvPr>
          <p:cNvSpPr txBox="1"/>
          <p:nvPr/>
        </p:nvSpPr>
        <p:spPr>
          <a:xfrm>
            <a:off x="6096000" y="3429000"/>
            <a:ext cx="749300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退</a:t>
            </a:r>
            <a:endParaRPr lang="en-US" altLang="zh-T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12700">
              <a:spcBef>
                <a:spcPts val="105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件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FB543E88-C340-4104-AB3E-9CAC2B3AE0A7}"/>
              </a:ext>
            </a:extLst>
          </p:cNvPr>
          <p:cNvSpPr txBox="1"/>
          <p:nvPr/>
        </p:nvSpPr>
        <p:spPr>
          <a:xfrm>
            <a:off x="9093200" y="3458274"/>
            <a:ext cx="749300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退</a:t>
            </a:r>
            <a:endParaRPr lang="en-US" altLang="zh-T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12700">
              <a:spcBef>
                <a:spcPts val="105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件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BD80FD89-8007-4350-976D-375B9D900C14}"/>
              </a:ext>
            </a:extLst>
          </p:cNvPr>
          <p:cNvSpPr txBox="1"/>
          <p:nvPr/>
        </p:nvSpPr>
        <p:spPr>
          <a:xfrm>
            <a:off x="2501900" y="3443463"/>
            <a:ext cx="74930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不能退件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29127C-6FAB-4EF0-A3AD-581C1AB6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307"/>
            <a:ext cx="105156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67C011-9F6C-473A-B661-CD6D74B3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972"/>
            <a:ext cx="12192000" cy="570271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FAE04B05-18C8-4CE2-A65E-300360561CC2}"/>
              </a:ext>
            </a:extLst>
          </p:cNvPr>
          <p:cNvSpPr txBox="1">
            <a:spLocks/>
          </p:cNvSpPr>
          <p:nvPr/>
        </p:nvSpPr>
        <p:spPr>
          <a:xfrm>
            <a:off x="-35891" y="1832"/>
            <a:ext cx="12192000" cy="76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一、同學 申請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國科會學術研發服務網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2D7179-F251-46C4-AA74-48C4E7AF4895}"/>
              </a:ext>
            </a:extLst>
          </p:cNvPr>
          <p:cNvSpPr/>
          <p:nvPr/>
        </p:nvSpPr>
        <p:spPr>
          <a:xfrm>
            <a:off x="102705" y="2361869"/>
            <a:ext cx="863379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至國科會學術研發服務網，網址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https://www.nstc.gov.tw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Microsoft Edge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 Chrome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Safari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瀏覽器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申請新帳號：點選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新人註冊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，輸入申請人基本資料後按「確認」鈕，系統將自動寄送密碼確認信函。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若已申請過帳號，則系統會告知原帳號並取得新的密碼。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外籍指導教授或申請人若無身份證號碼，請輸入「西元出生年月日」加「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Last Name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前兩碼」共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:19610101TS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 </a:t>
            </a:r>
            <a:endParaRPr lang="en-US" altLang="zh-TW" sz="2400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1F14041-7D70-44EC-8C8D-F86567090C26}"/>
              </a:ext>
            </a:extLst>
          </p:cNvPr>
          <p:cNvSpPr/>
          <p:nvPr/>
        </p:nvSpPr>
        <p:spPr>
          <a:xfrm>
            <a:off x="9004853" y="5630686"/>
            <a:ext cx="934278" cy="51683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63F71D4-6679-4A13-811A-D053CB712EC4}"/>
              </a:ext>
            </a:extLst>
          </p:cNvPr>
          <p:cNvCxnSpPr>
            <a:cxnSpLocks/>
          </p:cNvCxnSpPr>
          <p:nvPr/>
        </p:nvCxnSpPr>
        <p:spPr>
          <a:xfrm>
            <a:off x="7368209" y="3858250"/>
            <a:ext cx="1567069" cy="1671130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4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1E3BCD-ABC3-4D9B-A014-8B724B3A3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3" y="1100222"/>
            <a:ext cx="8943745" cy="388077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同學登入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國科會學術研發服務網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後，操作如下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sz="2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3AF2DBD-B727-422F-B8FB-BE4592699D01}"/>
              </a:ext>
            </a:extLst>
          </p:cNvPr>
          <p:cNvSpPr txBox="1">
            <a:spLocks/>
          </p:cNvSpPr>
          <p:nvPr/>
        </p:nvSpPr>
        <p:spPr>
          <a:xfrm>
            <a:off x="0" y="1832"/>
            <a:ext cx="12192000" cy="76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二、同學 線上製作申請書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89CFB77-E76F-45F5-A44B-6AF35AAB168B}"/>
              </a:ext>
            </a:extLst>
          </p:cNvPr>
          <p:cNvGrpSpPr/>
          <p:nvPr/>
        </p:nvGrpSpPr>
        <p:grpSpPr>
          <a:xfrm>
            <a:off x="0" y="1957125"/>
            <a:ext cx="12192000" cy="3999175"/>
            <a:chOff x="0" y="1957125"/>
            <a:chExt cx="12192000" cy="399917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73F4FAA-6CF0-4038-AAD0-BA7D9DE80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6648"/>
            <a:stretch/>
          </p:blipFill>
          <p:spPr>
            <a:xfrm>
              <a:off x="0" y="1957125"/>
              <a:ext cx="12192000" cy="3999175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22EB80A7-E39B-48E7-A2E5-30FF0B72C8DF}"/>
                </a:ext>
              </a:extLst>
            </p:cNvPr>
            <p:cNvSpPr/>
            <p:nvPr/>
          </p:nvSpPr>
          <p:spPr>
            <a:xfrm>
              <a:off x="8458752" y="3698294"/>
              <a:ext cx="1929847" cy="518105"/>
            </a:xfrm>
            <a:prstGeom prst="roundRect">
              <a:avLst/>
            </a:prstGeom>
            <a:noFill/>
            <a:ln w="76200">
              <a:solidFill>
                <a:srgbClr val="FF66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CFF8F26E-D70B-4E89-BBCD-1EF0C048A5AF}"/>
                </a:ext>
              </a:extLst>
            </p:cNvPr>
            <p:cNvSpPr/>
            <p:nvPr/>
          </p:nvSpPr>
          <p:spPr>
            <a:xfrm>
              <a:off x="0" y="4079295"/>
              <a:ext cx="1803401" cy="378406"/>
            </a:xfrm>
            <a:prstGeom prst="roundRect">
              <a:avLst/>
            </a:prstGeom>
            <a:noFill/>
            <a:ln w="76200">
              <a:solidFill>
                <a:srgbClr val="FF66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TW" altLang="en-US" dirty="0"/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37D7C765-D5DD-4A8B-ABDE-4CB590645A76}"/>
                </a:ext>
              </a:extLst>
            </p:cNvPr>
            <p:cNvSpPr/>
            <p:nvPr/>
          </p:nvSpPr>
          <p:spPr>
            <a:xfrm>
              <a:off x="2247900" y="4748557"/>
              <a:ext cx="1803401" cy="378406"/>
            </a:xfrm>
            <a:prstGeom prst="roundRect">
              <a:avLst/>
            </a:prstGeom>
            <a:noFill/>
            <a:ln w="76200">
              <a:solidFill>
                <a:srgbClr val="FF66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B968446-6CBE-4C9D-8EF8-482F91991644}"/>
              </a:ext>
            </a:extLst>
          </p:cNvPr>
          <p:cNvSpPr txBox="1"/>
          <p:nvPr/>
        </p:nvSpPr>
        <p:spPr>
          <a:xfrm>
            <a:off x="0" y="339681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TW" altLang="en-US" sz="4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A1BDEC9-9876-4A47-BF18-1F7CCD1EDB25}"/>
              </a:ext>
            </a:extLst>
          </p:cNvPr>
          <p:cNvSpPr txBox="1"/>
          <p:nvPr/>
        </p:nvSpPr>
        <p:spPr>
          <a:xfrm>
            <a:off x="8280400" y="299040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TW" altLang="en-US" sz="4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8555465-831A-4C02-9FC1-EC4A26B3A5EF}"/>
              </a:ext>
            </a:extLst>
          </p:cNvPr>
          <p:cNvSpPr txBox="1"/>
          <p:nvPr/>
        </p:nvSpPr>
        <p:spPr>
          <a:xfrm flipH="1">
            <a:off x="2210768" y="4109886"/>
            <a:ext cx="161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TW" altLang="en-US" sz="4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B8554F-D70B-45CC-B0AD-28315EDF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08A09D-4E6A-4FAB-99B9-0431DE1F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097"/>
            <a:ext cx="12192000" cy="560173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0A3D5105-C2F5-4627-93E5-8B1E921F77FC}"/>
              </a:ext>
            </a:extLst>
          </p:cNvPr>
          <p:cNvSpPr txBox="1">
            <a:spLocks/>
          </p:cNvSpPr>
          <p:nvPr/>
        </p:nvSpPr>
        <p:spPr>
          <a:xfrm>
            <a:off x="0" y="1832"/>
            <a:ext cx="12192000" cy="76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二、同學 線上製作申請書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新增申請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499F01C-64D7-4177-B199-02BFE63F3DAA}"/>
              </a:ext>
            </a:extLst>
          </p:cNvPr>
          <p:cNvSpPr/>
          <p:nvPr/>
        </p:nvSpPr>
        <p:spPr>
          <a:xfrm>
            <a:off x="1486452" y="4462887"/>
            <a:ext cx="1929847" cy="518105"/>
          </a:xfrm>
          <a:prstGeom prst="roundRect">
            <a:avLst/>
          </a:prstGeom>
          <a:noFill/>
          <a:ln w="762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4A1208-57F3-47A9-BCC5-1D12A256FB73}"/>
              </a:ext>
            </a:extLst>
          </p:cNvPr>
          <p:cNvSpPr txBox="1"/>
          <p:nvPr/>
        </p:nvSpPr>
        <p:spPr>
          <a:xfrm>
            <a:off x="1664252" y="4285807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TW" altLang="en-US" sz="4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7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B6D55-E4FA-4CBC-9259-10E94171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2641"/>
            <a:ext cx="2781300" cy="1432059"/>
          </a:xfrm>
        </p:spPr>
        <p:txBody>
          <a:bodyPr>
            <a:noAutofit/>
          </a:bodyPr>
          <a:lstStyle/>
          <a:p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綜合資料表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(C801)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2B04FF-D65B-428B-8E2D-6743FD5A5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322018"/>
            <a:ext cx="9410700" cy="653415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BACFECCD-3919-4805-9CA0-9AD295C3ACEE}"/>
              </a:ext>
            </a:extLst>
          </p:cNvPr>
          <p:cNvSpPr txBox="1">
            <a:spLocks/>
          </p:cNvSpPr>
          <p:nvPr/>
        </p:nvSpPr>
        <p:spPr>
          <a:xfrm>
            <a:off x="0" y="1832"/>
            <a:ext cx="12192000" cy="76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二、同學 線上製作申請書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線上輸入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C801)</a:t>
            </a:r>
          </a:p>
        </p:txBody>
      </p:sp>
    </p:spTree>
    <p:extLst>
      <p:ext uri="{BB962C8B-B14F-4D97-AF65-F5344CB8AC3E}">
        <p14:creationId xmlns:p14="http://schemas.microsoft.com/office/powerpoint/2010/main" val="212626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496F51-3DED-4573-9626-4385B25DF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523921-EEF5-4EA4-8EA4-81999849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039"/>
            <a:ext cx="12192000" cy="5227961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EA5969E-C5EC-48E6-AB0E-2A2B6040E257}"/>
              </a:ext>
            </a:extLst>
          </p:cNvPr>
          <p:cNvSpPr txBox="1">
            <a:spLocks/>
          </p:cNvSpPr>
          <p:nvPr/>
        </p:nvSpPr>
        <p:spPr>
          <a:xfrm>
            <a:off x="0" y="1832"/>
            <a:ext cx="12192000" cy="76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二、同學 線上製作申請書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PDF(C802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C803)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428D970-66CA-4344-8383-C6740632C7F3}"/>
              </a:ext>
            </a:extLst>
          </p:cNvPr>
          <p:cNvSpPr/>
          <p:nvPr/>
        </p:nvSpPr>
        <p:spPr>
          <a:xfrm>
            <a:off x="6724374" y="4968908"/>
            <a:ext cx="948635" cy="518105"/>
          </a:xfrm>
          <a:prstGeom prst="roundRect">
            <a:avLst/>
          </a:prstGeom>
          <a:noFill/>
          <a:ln w="762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0C0012B-4836-4778-9573-99675FE6219F}"/>
              </a:ext>
            </a:extLst>
          </p:cNvPr>
          <p:cNvSpPr/>
          <p:nvPr/>
        </p:nvSpPr>
        <p:spPr>
          <a:xfrm>
            <a:off x="7820991" y="5389665"/>
            <a:ext cx="948635" cy="518105"/>
          </a:xfrm>
          <a:prstGeom prst="roundRect">
            <a:avLst/>
          </a:prstGeom>
          <a:noFill/>
          <a:ln w="762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D0A4A1-4EBB-4D03-8655-4D494D7DED5F}"/>
              </a:ext>
            </a:extLst>
          </p:cNvPr>
          <p:cNvSpPr/>
          <p:nvPr/>
        </p:nvSpPr>
        <p:spPr>
          <a:xfrm>
            <a:off x="0" y="770804"/>
            <a:ext cx="12191999" cy="72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TW" sz="28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C802</a:t>
            </a:r>
            <a:r>
              <a:rPr lang="zh-TW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C803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表格範本填妥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PDF】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上傳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(PDF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勿設定文件保全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9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4">
            <a:extLst>
              <a:ext uri="{FF2B5EF4-FFF2-40B4-BE49-F238E27FC236}">
                <a16:creationId xmlns:a16="http://schemas.microsoft.com/office/drawing/2014/main" id="{75BFD06E-029F-40F7-BB3A-6B70CADF8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b="10218"/>
          <a:stretch/>
        </p:blipFill>
        <p:spPr>
          <a:xfrm>
            <a:off x="6222221" y="56368"/>
            <a:ext cx="5614957" cy="674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68EA45ED-59BE-4E7F-9C0F-7A337AC0A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4487"/>
          <a:stretch/>
        </p:blipFill>
        <p:spPr>
          <a:xfrm>
            <a:off x="199885" y="56368"/>
            <a:ext cx="5337314" cy="674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4FDEC48-C5AB-45E6-80A2-89765A140DBE}"/>
              </a:ext>
            </a:extLst>
          </p:cNvPr>
          <p:cNvSpPr/>
          <p:nvPr/>
        </p:nvSpPr>
        <p:spPr>
          <a:xfrm>
            <a:off x="199885" y="23277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C802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339973-F363-4231-8653-4295BAA36B41}"/>
              </a:ext>
            </a:extLst>
          </p:cNvPr>
          <p:cNvSpPr/>
          <p:nvPr/>
        </p:nvSpPr>
        <p:spPr>
          <a:xfrm>
            <a:off x="6222221" y="16320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C803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4BA61A-C652-4F09-826C-A49446C4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53" y="4260574"/>
            <a:ext cx="5182377" cy="1620237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50844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523921-EEF5-4EA4-8EA4-81999849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91" y="1630039"/>
            <a:ext cx="10783957" cy="4624189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EA5969E-C5EC-48E6-AB0E-2A2B6040E257}"/>
              </a:ext>
            </a:extLst>
          </p:cNvPr>
          <p:cNvSpPr txBox="1">
            <a:spLocks/>
          </p:cNvSpPr>
          <p:nvPr/>
        </p:nvSpPr>
        <p:spPr>
          <a:xfrm>
            <a:off x="0" y="1832"/>
            <a:ext cx="12192000" cy="76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二、同學 線上製作申請書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PDF(OTH2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OTH4)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428D970-66CA-4344-8383-C6740632C7F3}"/>
              </a:ext>
            </a:extLst>
          </p:cNvPr>
          <p:cNvSpPr/>
          <p:nvPr/>
        </p:nvSpPr>
        <p:spPr>
          <a:xfrm>
            <a:off x="2531164" y="5380996"/>
            <a:ext cx="7576931" cy="463213"/>
          </a:xfrm>
          <a:prstGeom prst="roundRect">
            <a:avLst/>
          </a:prstGeom>
          <a:noFill/>
          <a:ln w="762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D0A4A1-4EBB-4D03-8655-4D494D7DED5F}"/>
              </a:ext>
            </a:extLst>
          </p:cNvPr>
          <p:cNvSpPr/>
          <p:nvPr/>
        </p:nvSpPr>
        <p:spPr>
          <a:xfrm>
            <a:off x="231913" y="784923"/>
            <a:ext cx="11960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OTH2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請上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歷年成績證明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】PDF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檔，建議上傳至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學年度上學期，需有教務處之成績證明章，不得使用網路截取之成績查詢畫面。</a:t>
            </a:r>
          </a:p>
        </p:txBody>
      </p:sp>
      <p:sp>
        <p:nvSpPr>
          <p:cNvPr id="2" name="語音泡泡: 矩形 1">
            <a:extLst>
              <a:ext uri="{FF2B5EF4-FFF2-40B4-BE49-F238E27FC236}">
                <a16:creationId xmlns:a16="http://schemas.microsoft.com/office/drawing/2014/main" id="{7F714EC0-3AA7-4DEA-A43B-E26A0F97CE0A}"/>
              </a:ext>
            </a:extLst>
          </p:cNvPr>
          <p:cNvSpPr/>
          <p:nvPr/>
        </p:nvSpPr>
        <p:spPr>
          <a:xfrm>
            <a:off x="7762461" y="5989639"/>
            <a:ext cx="1967948" cy="715617"/>
          </a:xfrm>
          <a:prstGeom prst="wedgeRectCallout">
            <a:avLst>
              <a:gd name="adj1" fmla="val -75378"/>
              <a:gd name="adj2" fmla="val -486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OTH4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不是必填，可以不上傳資料。</a:t>
            </a:r>
          </a:p>
        </p:txBody>
      </p:sp>
    </p:spTree>
    <p:extLst>
      <p:ext uri="{BB962C8B-B14F-4D97-AF65-F5344CB8AC3E}">
        <p14:creationId xmlns:p14="http://schemas.microsoft.com/office/powerpoint/2010/main" val="126213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EA5969E-C5EC-48E6-AB0E-2A2B6040E257}"/>
              </a:ext>
            </a:extLst>
          </p:cNvPr>
          <p:cNvSpPr txBox="1">
            <a:spLocks/>
          </p:cNvSpPr>
          <p:nvPr/>
        </p:nvSpPr>
        <p:spPr>
          <a:xfrm>
            <a:off x="0" y="1832"/>
            <a:ext cx="12192000" cy="76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二、同學 線上製作申請書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PDF(OTH5)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D0A4A1-4EBB-4D03-8655-4D494D7DED5F}"/>
              </a:ext>
            </a:extLst>
          </p:cNvPr>
          <p:cNvSpPr/>
          <p:nvPr/>
        </p:nvSpPr>
        <p:spPr>
          <a:xfrm>
            <a:off x="231913" y="784923"/>
            <a:ext cx="11960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</a:t>
            </a:r>
            <a:r>
              <a:rPr lang="zh-TW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OTH5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請上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學術倫理修課證明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】PDF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檔，請於臺灣學術倫理教育資源中心修習並取得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小時學分，登入網址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https://ethics.moe.edu.tw/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未有帳號者請用「個人註冊」登入。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DD71E4-25D8-4161-8D01-02953A8D4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56" y="2148575"/>
            <a:ext cx="5524784" cy="392450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E9D870E-E6BD-406B-98E2-5861F6A4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77" y="2995062"/>
            <a:ext cx="5872023" cy="3078015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57412E96-93D2-4E29-83E1-41DF19DEBA80}"/>
              </a:ext>
            </a:extLst>
          </p:cNvPr>
          <p:cNvSpPr/>
          <p:nvPr/>
        </p:nvSpPr>
        <p:spPr>
          <a:xfrm>
            <a:off x="5110480" y="5618480"/>
            <a:ext cx="1229360" cy="568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CB65F6C-B602-44CE-80F1-20D2EF82F21B}"/>
              </a:ext>
            </a:extLst>
          </p:cNvPr>
          <p:cNvSpPr txBox="1"/>
          <p:nvPr/>
        </p:nvSpPr>
        <p:spPr>
          <a:xfrm>
            <a:off x="325120" y="1843826"/>
            <a:ext cx="6177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TW" altLang="en-US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國科會補助大專學生研究計畫作業要點於</a:t>
            </a:r>
            <a:r>
              <a:rPr lang="en-US" altLang="zh-TW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180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增訂第</a:t>
            </a:r>
            <a:r>
              <a:rPr lang="en-US" altLang="zh-TW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點第</a:t>
            </a:r>
            <a:r>
              <a:rPr lang="en-US" altLang="zh-TW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b="0" i="0" u="none" strike="noStrike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款規定，申請大專學生研究計畫之學生</a:t>
            </a:r>
            <a:endParaRPr lang="en-US" altLang="zh-TW" sz="1800" b="0" i="0" u="none" strike="noStrike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b="1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應完成至少六小時學術倫理教育課程訓練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25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764</Words>
  <Application>Microsoft Office PowerPoint</Application>
  <PresentationFormat>寬螢幕</PresentationFormat>
  <Paragraphs>68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PMingLiU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115國科會大專學生研究計畫 線上申請操作及注意事項彙整 海大校內截止時間：115年2月24日(周二)中午12:00 請 ★同學 &amp; ★指導教授 於上述時間完成申請送出</vt:lpstr>
      <vt:lpstr>PowerPoint 簡報</vt:lpstr>
      <vt:lpstr>PowerPoint 簡報</vt:lpstr>
      <vt:lpstr>PowerPoint 簡報</vt:lpstr>
      <vt:lpstr>  5. 線上輸入 綜合資料表(C801)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國科會大專學生研究計畫 線上申請注意事項</dc:title>
  <dc:creator>user</dc:creator>
  <cp:lastModifiedBy>user</cp:lastModifiedBy>
  <cp:revision>92</cp:revision>
  <dcterms:created xsi:type="dcterms:W3CDTF">2022-12-26T06:14:54Z</dcterms:created>
  <dcterms:modified xsi:type="dcterms:W3CDTF">2025-12-22T06:29:42Z</dcterms:modified>
</cp:coreProperties>
</file>